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8" r:id="rId4"/>
    <p:sldId id="257" r:id="rId5"/>
    <p:sldId id="270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2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783" autoAdjust="0"/>
  </p:normalViewPr>
  <p:slideViewPr>
    <p:cSldViewPr>
      <p:cViewPr>
        <p:scale>
          <a:sx n="78" d="100"/>
          <a:sy n="78" d="100"/>
        </p:scale>
        <p:origin x="-70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FB2F1-98A1-4965-8AEB-F3E523077607}" type="datetimeFigureOut">
              <a:rPr lang="pt-BR" smtClean="0"/>
              <a:t>30/07/2020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33C80-20CB-466F-B84E-7E480F53676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 descr="6d2a4874-2e94-4a90-b1b1-bf612bbf3fd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CC99"/>
                </a:solidFill>
              </a:rPr>
              <a:t>PASSO 5: SERVIÇOS OFERTADOS</a:t>
            </a:r>
            <a:endParaRPr lang="pt-BR" dirty="0">
              <a:solidFill>
                <a:srgbClr val="00CC99"/>
              </a:solidFill>
            </a:endParaRPr>
          </a:p>
        </p:txBody>
      </p:sp>
      <p:pic>
        <p:nvPicPr>
          <p:cNvPr id="4" name="Espaço Reservado para Conteúdo 3" descr="103151572_2993684694080462_2853788355549794503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500174"/>
            <a:ext cx="3455618" cy="489291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CC99"/>
                </a:solidFill>
              </a:rPr>
              <a:t>PASSO 6: MATERIAL DE UTILIZAÇÃO PARA LIMPEZA</a:t>
            </a:r>
            <a:endParaRPr lang="pt-BR" b="1" dirty="0">
              <a:solidFill>
                <a:srgbClr val="00CC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CC99"/>
                </a:solidFill>
              </a:rPr>
              <a:t>PASSO 7: </a:t>
            </a:r>
            <a:r>
              <a:rPr lang="pt-BR" b="1" dirty="0" err="1" smtClean="0">
                <a:solidFill>
                  <a:srgbClr val="00CC99"/>
                </a:solidFill>
              </a:rPr>
              <a:t>EPI’S</a:t>
            </a:r>
            <a:r>
              <a:rPr lang="pt-BR" b="1" dirty="0" smtClean="0">
                <a:solidFill>
                  <a:srgbClr val="00CC99"/>
                </a:solidFill>
              </a:rPr>
              <a:t> (EQUIPAMENTOS DE PROTEÇÃO INDIVIDUAL) </a:t>
            </a:r>
            <a:endParaRPr lang="pt-BR" b="1" dirty="0">
              <a:solidFill>
                <a:srgbClr val="00CC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CC99"/>
                </a:solidFill>
              </a:rPr>
              <a:t>PASSO 8: MEDIDAS DE PROTEÇÃO </a:t>
            </a:r>
            <a:endParaRPr lang="pt-BR" b="1" dirty="0">
              <a:solidFill>
                <a:srgbClr val="00CC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CC99"/>
                </a:solidFill>
              </a:rPr>
              <a:t>PASSO 9: EXPEDIENTE DA BIBLIOTECA, RECEBIMENTO DO PÚBLICO E RECEBIMENTO DE LIVROS</a:t>
            </a:r>
            <a:endParaRPr lang="pt-BR" b="1" dirty="0">
              <a:solidFill>
                <a:srgbClr val="00CC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CC99"/>
                </a:solidFill>
              </a:rPr>
              <a:t>PASSO 10: DESINFECÇÃO DA BIBLIOTECA </a:t>
            </a:r>
            <a:endParaRPr lang="pt-BR" b="1" dirty="0">
              <a:solidFill>
                <a:srgbClr val="00CC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CC99"/>
                </a:solidFill>
              </a:rPr>
              <a:t>PASSO 11: CONDIÇÕES DE REABERTURA DA BIBLIOTECA </a:t>
            </a:r>
            <a:endParaRPr lang="pt-BR" b="1" dirty="0">
              <a:solidFill>
                <a:srgbClr val="00CC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CC99"/>
                </a:solidFill>
              </a:rPr>
              <a:t>6 REFERÊNCIAS BIBLIOGRÁFICAS</a:t>
            </a:r>
            <a:endParaRPr lang="pt-BR" b="1" dirty="0">
              <a:solidFill>
                <a:srgbClr val="00CC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pt-BR" dirty="0" smtClean="0"/>
              <a:t>[1] BRASIL. Ministério da Saúde. </a:t>
            </a:r>
            <a:r>
              <a:rPr lang="pt-BR" dirty="0" err="1" smtClean="0"/>
              <a:t>Coronavírus</a:t>
            </a:r>
            <a:r>
              <a:rPr lang="pt-BR" dirty="0" smtClean="0"/>
              <a:t>. Disponível em: https://coronavirus.saude.gov.br/. Acesso em: 16 maio 2020.</a:t>
            </a:r>
          </a:p>
          <a:p>
            <a:r>
              <a:rPr lang="pt-BR" dirty="0" smtClean="0"/>
              <a:t> [2] SISTEMA NACIONAL DE BIBLIOTECAS PÚBLICAS (Brasil). Recomendações Técnicas </a:t>
            </a:r>
            <a:r>
              <a:rPr lang="pt-BR" dirty="0" err="1" smtClean="0"/>
              <a:t>Covid</a:t>
            </a:r>
            <a:r>
              <a:rPr lang="pt-BR" dirty="0" smtClean="0"/>
              <a:t>-19 – Sistema Nacional de Bibliotecas Públicas. Brasília, 28 maio 2020. Disponível em: http://snbp.cultura.gov.br/recomendacoes-tecnicas-covid-19/. Acesso em: 02 jun. 2020.</a:t>
            </a:r>
          </a:p>
          <a:p>
            <a:r>
              <a:rPr lang="pt-BR" dirty="0" smtClean="0"/>
              <a:t> [3] MARQUINA ARENAS, Julian. Sete medidas a serem consideradas na reabertura das bibliotecas pós pandemia. Revista </a:t>
            </a:r>
            <a:r>
              <a:rPr lang="pt-BR" dirty="0" err="1" smtClean="0"/>
              <a:t>Biblioo</a:t>
            </a:r>
            <a:r>
              <a:rPr lang="pt-BR" dirty="0" smtClean="0"/>
              <a:t>, Rio de Janeiro, 17 abr. 2020. Disponível em: https://biblioo.cartacapital.com.br/sete-medidas-a-serem-consideradas-na-reabertura-dasbibliotecas-pos-pandemia/. Acesso em: 25 abr. 2020. </a:t>
            </a:r>
          </a:p>
          <a:p>
            <a:r>
              <a:rPr lang="pt-BR" dirty="0" smtClean="0"/>
              <a:t>[4] ARAUJO, </a:t>
            </a:r>
            <a:r>
              <a:rPr lang="pt-BR" dirty="0" err="1" smtClean="0"/>
              <a:t>Jullyana</a:t>
            </a:r>
            <a:r>
              <a:rPr lang="pt-BR" dirty="0" smtClean="0"/>
              <a:t> (comp.). </a:t>
            </a:r>
            <a:r>
              <a:rPr lang="pt-BR" dirty="0" err="1" smtClean="0"/>
              <a:t>Covid</a:t>
            </a:r>
            <a:r>
              <a:rPr lang="pt-BR" dirty="0" smtClean="0"/>
              <a:t>-19: recomendações para salvaguarda de acervos em bibliotecas. Rio de Janeiro, 10 abr. 2020. Disponível em: https://www.gidjrj.com.br/2020/04/10/covid-19-recomendacoes-para-salvaguarda-deacervos-embibliotecas/?fbclid=IwAR1B828_5qSBr4LXMK7MQJPbE46mb7fE4SKWLYBZLL63IsadntPkYuPwQ0 Acesso em: 16 abr. 2020.</a:t>
            </a:r>
          </a:p>
          <a:p>
            <a:r>
              <a:rPr lang="pt-BR" dirty="0" smtClean="0"/>
              <a:t> [5] MAURÍCIO DE SOUSA PRODUÇÕES. Turma da Mônica: juntos contra o </a:t>
            </a:r>
            <a:r>
              <a:rPr lang="pt-BR" dirty="0" err="1" smtClean="0"/>
              <a:t>Coronavírus</a:t>
            </a:r>
            <a:r>
              <a:rPr lang="pt-BR" dirty="0" smtClean="0"/>
              <a:t>. Disponível em: http://turmadamonica.uol.com.br/juntoscontraocoronavirus/. Acesso em: 05 jun. 2020. </a:t>
            </a:r>
          </a:p>
          <a:p>
            <a:r>
              <a:rPr lang="pt-BR" dirty="0" smtClean="0"/>
              <a:t>[6] ASSOCIAÇÃO DOS BIBLIOTECÁRIOS E PROFISSIONAIS DA CIÊNCIA DA INFORMAÇÃO DO DISTRITO FEDERAL. Grupo De Informação E Documentação Jurídica. Preparação das bibliotecas ante ao </a:t>
            </a:r>
            <a:r>
              <a:rPr lang="pt-BR" dirty="0" err="1" smtClean="0"/>
              <a:t>Coronavírus</a:t>
            </a:r>
            <a:r>
              <a:rPr lang="pt-BR" dirty="0" smtClean="0"/>
              <a:t>. Brasília, 12 mar. 2020. Disponível em: http://abdf.org.br/gidj/noticias/item/46-preoparacao-bibliotecas-corona-virus. Acesso em: 03 jun. 2020. </a:t>
            </a:r>
          </a:p>
          <a:p>
            <a:r>
              <a:rPr lang="pt-BR" dirty="0" smtClean="0"/>
              <a:t>[7] UNIVERSIDADE DE SÃO PAULO. Agência USP de Gestão da Informação Acadêmica. Atividades em Bibliotecas: limpeza, higienização e desinfecção. Disponível em: https://www.aguia.usp.br/noticias/atividades-em-bibliotecas-limpeza-higienizacao-edesinfeccao/. Acesso em: 02 jun. 2020. </a:t>
            </a:r>
          </a:p>
          <a:p>
            <a:r>
              <a:rPr lang="pt-BR" dirty="0" smtClean="0"/>
              <a:t>[8] MINHA BIBLIOTECA. Entenda a relação entre biblioteca digital e direitos autorais. São Paulo, 12 de jan. 2017. Disponível em: https://minhabiblioteca.com.br/biblioteca-digitale-direitos-autorais/. Acesso em: 30 maio 2020. </a:t>
            </a:r>
          </a:p>
          <a:p>
            <a:r>
              <a:rPr lang="pt-BR" dirty="0" smtClean="0"/>
              <a:t> [9] VIDA DE BIBLIOTECÁRIO. </a:t>
            </a:r>
            <a:r>
              <a:rPr lang="pt-BR" dirty="0" err="1" smtClean="0"/>
              <a:t>Covid</a:t>
            </a:r>
            <a:r>
              <a:rPr lang="pt-BR" dirty="0" smtClean="0"/>
              <a:t>-19 e Bibliotecas: planejamento de reabertura - série 04. [</a:t>
            </a:r>
            <a:r>
              <a:rPr lang="pt-BR" dirty="0" err="1" smtClean="0"/>
              <a:t>S.l.</a:t>
            </a:r>
            <a:r>
              <a:rPr lang="pt-BR" dirty="0" smtClean="0"/>
              <a:t>], 21 maio 2020. </a:t>
            </a:r>
            <a:r>
              <a:rPr lang="pt-BR" dirty="0" err="1" smtClean="0"/>
              <a:t>Instagram</a:t>
            </a:r>
            <a:r>
              <a:rPr lang="pt-BR" dirty="0" smtClean="0"/>
              <a:t>: </a:t>
            </a:r>
            <a:r>
              <a:rPr lang="pt-BR" dirty="0" err="1" smtClean="0"/>
              <a:t>Vidadebibliotecário</a:t>
            </a:r>
            <a:r>
              <a:rPr lang="pt-BR" dirty="0" smtClean="0"/>
              <a:t> @</a:t>
            </a:r>
            <a:r>
              <a:rPr lang="pt-BR" dirty="0" err="1" smtClean="0"/>
              <a:t>vidadebibliotecario</a:t>
            </a:r>
            <a:r>
              <a:rPr lang="pt-BR" dirty="0" smtClean="0"/>
              <a:t>. Disponível em: https://www.instagram.com/vidadebibliotecario/. Acesso em: 26 maio 2020. Página 21 de 30</a:t>
            </a:r>
          </a:p>
          <a:p>
            <a:r>
              <a:rPr lang="pt-BR" dirty="0" smtClean="0"/>
              <a:t> [10] DIREÇÃO-GERAL DO LIVRO, DOS ARQUIVOS E DAS BIBLIOTECAS (Portugal). Recomendações de Boas Práticas na Reabertura das Bibliotecas da Rede Nacional de Bibliotecas Públicas. Lisboa, 05 maio 2020. Disponível em: http://bibliotecas.dglab.gov.pt/pt/noticias/Documents/Recomendacoes_reabertura_biblioteca s_RNBP_v4.pdf. Acesso em: 03 maio 2020. </a:t>
            </a:r>
          </a:p>
          <a:p>
            <a:r>
              <a:rPr lang="pt-BR" dirty="0" smtClean="0"/>
              <a:t>[11] AMERICAN LIBRARY ASSOCIATION. Planejando a reabertura de recursos. Disponível em: http://www.ala.org/advocacy/planning-reopening-resources. Acesso em 05 jun. 2020.</a:t>
            </a:r>
          </a:p>
          <a:p>
            <a:r>
              <a:rPr lang="pt-BR" dirty="0" smtClean="0"/>
              <a:t> [12] BALZER, </a:t>
            </a:r>
            <a:r>
              <a:rPr lang="pt-BR" dirty="0" err="1" smtClean="0"/>
              <a:t>Cass</a:t>
            </a:r>
            <a:r>
              <a:rPr lang="pt-BR" dirty="0" smtClean="0"/>
              <a:t>. Reabertura: não "quando?" Mas como?". Chicago, 17 </a:t>
            </a:r>
            <a:r>
              <a:rPr lang="pt-BR" dirty="0" err="1" smtClean="0"/>
              <a:t>apr</a:t>
            </a:r>
            <a:r>
              <a:rPr lang="pt-BR" dirty="0" smtClean="0"/>
              <a:t>. 2020. Disponível em: https://americanlibrariesmagazine.org/blogs/the-scoop/covid-19-reopeninglibraries-not-when-but-how/. Acesso em 28 maio 2020.</a:t>
            </a:r>
          </a:p>
          <a:p>
            <a:r>
              <a:rPr lang="pt-BR" dirty="0" smtClean="0"/>
              <a:t> [13] </a:t>
            </a:r>
            <a:r>
              <a:rPr lang="pt-BR" dirty="0" err="1" smtClean="0"/>
              <a:t>Coordinated</a:t>
            </a:r>
            <a:r>
              <a:rPr lang="pt-BR" dirty="0" smtClean="0"/>
              <a:t> </a:t>
            </a:r>
            <a:r>
              <a:rPr lang="pt-BR" dirty="0" err="1" smtClean="0"/>
              <a:t>Statewide</a:t>
            </a:r>
            <a:r>
              <a:rPr lang="pt-BR" dirty="0" smtClean="0"/>
              <a:t> </a:t>
            </a:r>
            <a:r>
              <a:rPr lang="pt-BR" dirty="0" err="1" smtClean="0"/>
              <a:t>Emergency</a:t>
            </a:r>
            <a:r>
              <a:rPr lang="pt-BR" dirty="0" smtClean="0"/>
              <a:t> </a:t>
            </a:r>
            <a:r>
              <a:rPr lang="pt-BR" dirty="0" err="1" smtClean="0"/>
              <a:t>Preparedness</a:t>
            </a:r>
            <a:r>
              <a:rPr lang="pt-BR" dirty="0" smtClean="0"/>
              <a:t> in Massachusetts. Emergências em Saúde Pública. Massachusetts, 17 mar. 2020. Disponível em: https://mblc.state.ma.us/costepma/index.php/cultural-institutions/mitigation/public-healthemergencies/. Acesso em 18 maio 2020. </a:t>
            </a:r>
          </a:p>
          <a:p>
            <a:r>
              <a:rPr lang="pt-BR" dirty="0" smtClean="0"/>
              <a:t>[14] EWEN, Lara. Como higienizar coleções em uma pandemia. </a:t>
            </a:r>
            <a:r>
              <a:rPr lang="pt-BR" dirty="0" err="1" smtClean="0"/>
              <a:t>American</a:t>
            </a:r>
            <a:r>
              <a:rPr lang="pt-BR" dirty="0" smtClean="0"/>
              <a:t> </a:t>
            </a:r>
            <a:r>
              <a:rPr lang="pt-BR" dirty="0" err="1" smtClean="0"/>
              <a:t>Libraries</a:t>
            </a:r>
            <a:r>
              <a:rPr lang="pt-BR" dirty="0" smtClean="0"/>
              <a:t>, Chicago, 27 mar. 2020. Disponível em: https://americanlibrariesmagazine.org/blogs/thescoop/how-to-sanitize-collections-covid-19/. Acesso em 25 maio 2020. </a:t>
            </a:r>
          </a:p>
          <a:p>
            <a:r>
              <a:rPr lang="pt-BR" dirty="0" smtClean="0"/>
              <a:t>[15] FEDERAÇÃO BRASILEIRA DE ASSOCIAÇÕES DE BIBLIOTECÁRIOS, CIENTISTAS DE INFORMAÇÃO E INSTITUIÇÕES. Comissão Brasileira de Bibliotecas Universitárias. Recomendações da Comissão Brasileira de Bibliotecas - CBBU para elaboração de planejamento de reabertura das bibliotecas universitárias. 2020. Disponível em: http://www.febab.org.br/cbbu/wpcontent/uploads/2020/05/Recomenda%C3%A7%C3%B5es-14-</a:t>
            </a:r>
            <a:r>
              <a:rPr lang="pt-BR" dirty="0" err="1" smtClean="0"/>
              <a:t>de-maio</a:t>
            </a:r>
            <a:r>
              <a:rPr lang="pt-BR" dirty="0" smtClean="0"/>
              <a:t>-1.</a:t>
            </a:r>
            <a:r>
              <a:rPr lang="pt-BR" dirty="0" err="1" smtClean="0"/>
              <a:t>pdf</a:t>
            </a:r>
            <a:r>
              <a:rPr lang="pt-BR" dirty="0" smtClean="0"/>
              <a:t>. Acesso em 18 maio 2020. </a:t>
            </a:r>
          </a:p>
          <a:p>
            <a:r>
              <a:rPr lang="pt-BR" dirty="0" smtClean="0"/>
              <a:t>[16] INSTITUTO BRASILEIRO DE INFORMAÇÃO EM CIÊNCIA E TECNOLOGIA (Brasil). A COVID19 e o Setor de Bibliotecas em Termos Mundiais. Brasília, 20 maio 2020. Disponível em: http://www.ibict.br/sala-de-imprensa/noticias/item/2138-a-covid-19-e-o-setor-debibliotecas-em-termos-mundiais. Acesso em 18 maio 2020.</a:t>
            </a:r>
          </a:p>
          <a:p>
            <a:r>
              <a:rPr lang="pt-BR" dirty="0" smtClean="0"/>
              <a:t> [17] INTERNATIONAL FEDERATION OF LIBRARY ASSOCIATIONS AND INSTITUTIONS. COVID19 e o campo Biblioteca Global. Disponível em: https://www.ifla.org/covid-19-and-libraries. Acesso em 21 maio 2020. </a:t>
            </a:r>
          </a:p>
          <a:p>
            <a:r>
              <a:rPr lang="pt-BR" dirty="0" smtClean="0"/>
              <a:t>[18] MINAS GERAIS (Estado). Minas Consciente: retomando a economia do jeito certo pretende orientar a retomada segura das atividades econômicas nos municípios do Estado. Disponível em: https://www.mg.gov.br/minasconsciente/entenda-o-programa . Acesso em 26 maio 2020. Página 22 de 30 </a:t>
            </a:r>
          </a:p>
          <a:p>
            <a:r>
              <a:rPr lang="pt-BR" dirty="0" smtClean="0"/>
              <a:t>[19] MOBIUS Consortium. Reabertura da biblioteca, COVID-19 e compartilhamento de recursos/preocupações com a segurança do correio. Disponível em: https://mobiusconsortium.org/node/1501. Acesso em 04 jun. 2020. </a:t>
            </a:r>
          </a:p>
          <a:p>
            <a:r>
              <a:rPr lang="pt-BR" dirty="0" smtClean="0"/>
              <a:t>[20] NAVSARIA, </a:t>
            </a:r>
            <a:r>
              <a:rPr lang="pt-BR" dirty="0" err="1" smtClean="0"/>
              <a:t>Dipesh</a:t>
            </a:r>
            <a:r>
              <a:rPr lang="pt-BR" dirty="0" smtClean="0"/>
              <a:t>; BOWIE, Liz. COVID-19 e bibliotecas: suas perguntas respondidas. Blog Idéias &amp; Inspiração da </a:t>
            </a:r>
            <a:r>
              <a:rPr lang="pt-BR" dirty="0" err="1" smtClean="0"/>
              <a:t>Demco</a:t>
            </a:r>
            <a:r>
              <a:rPr lang="pt-BR" dirty="0" smtClean="0"/>
              <a:t>. [S.l], 18 </a:t>
            </a:r>
            <a:r>
              <a:rPr lang="pt-BR" dirty="0" err="1" smtClean="0"/>
              <a:t>may</a:t>
            </a:r>
            <a:r>
              <a:rPr lang="pt-BR" dirty="0" smtClean="0"/>
              <a:t> 2020. Disponível em: https://ideas.demco.com/blog/covid-19-libraries-your-questions-answered/. Acesso em 05 jun.2020.</a:t>
            </a:r>
          </a:p>
          <a:p>
            <a:r>
              <a:rPr lang="pt-BR" dirty="0" smtClean="0"/>
              <a:t> [21] ESPÍRITO SANTO (Estado). Secretaria de Saúde. Portaria n° 058-R, de 03 de abril de 2020. Dispõe sobre as orientações gerais a serem adotadas por estabelecimentos comerciais e prestadores de serviço no Espírito Santo, visando práticas de segurança no enfrentamento do novo </a:t>
            </a:r>
            <a:r>
              <a:rPr lang="pt-BR" dirty="0" err="1" smtClean="0"/>
              <a:t>Coronavírus</a:t>
            </a:r>
            <a:r>
              <a:rPr lang="pt-BR" dirty="0" smtClean="0"/>
              <a:t> (COVID-19). Diário Oficial [do] Estado do Espírito Santo: Edição Extra, Espírito Santo, 03 abr. 2020. Disponível em: https://saude.es.gov.br/Not%C3%Adcia/portaria-estabelece-medidas-obrigatorias-deprevencao-ao-covid-19-nos-setores-de-comercio-e-servicos. Acesso em 20 maio 2020. </a:t>
            </a:r>
          </a:p>
          <a:p>
            <a:r>
              <a:rPr lang="pt-BR" dirty="0" smtClean="0"/>
              <a:t>[22] THIL, John. Um plano de reabertura em fases para bibliotecas quando as restrições do COVID 19 são levantadas. Blog </a:t>
            </a:r>
            <a:r>
              <a:rPr lang="pt-BR" dirty="0" err="1" smtClean="0"/>
              <a:t>Medium</a:t>
            </a:r>
            <a:r>
              <a:rPr lang="pt-BR" dirty="0" smtClean="0"/>
              <a:t>. [S.l], 20 abr. 2020. Disponível em: https://medium.com/@john.alan.thill/a-phased-reopening-plan-for-libraries-as-covid-19- </a:t>
            </a:r>
            <a:r>
              <a:rPr lang="pt-BR" dirty="0" err="1" smtClean="0"/>
              <a:t>restrictions-are-lifted</a:t>
            </a:r>
            <a:r>
              <a:rPr lang="pt-BR" dirty="0" smtClean="0"/>
              <a:t>-2d96885c0c1d. Acesso em 04 jun. 2020.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109887395_3129979120451018_3635102163036823128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55e3195d-a835-4474-b325-d5c4fa8cfdd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000" b="1" dirty="0" smtClean="0">
                <a:solidFill>
                  <a:srgbClr val="00CC99"/>
                </a:solidFill>
              </a:rPr>
              <a:t>RECOMENDAÇÃO TÉCNICA 001/2020 AÇÕES QUALIFICADAS DE ENFRENTAMENTO AO NOVO COVID-19 PARA A REABERTURA DE BIBLIOTECAS PÚBLICAS MUNICIPAIS LIGADAS AO SISTEMA ESTADUAL DE BIBLIOTECAS PÚBLICAS DO ESPÍRITO SANTO (SEBP-ES) JUNHO DE 2020</a:t>
            </a:r>
            <a:endParaRPr lang="pt-BR" sz="2000" b="1" dirty="0">
              <a:solidFill>
                <a:srgbClr val="00CC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sz="2500" dirty="0" smtClean="0"/>
              <a:t>SISTEMA ESTADUAL DE BIBLIOTECAS PÚBLICAS DO ESPÍRITO SANTO (SEBP-ES) Publicação elaborada pelo Grupo de Trabalho CEBPM-ES – Comissão Especial de Bibliotecas Públicas Municipais do Espírito Santo </a:t>
            </a:r>
          </a:p>
          <a:p>
            <a:pPr>
              <a:buNone/>
            </a:pPr>
            <a:endParaRPr lang="pt-BR" sz="2500" dirty="0" smtClean="0"/>
          </a:p>
          <a:p>
            <a:pPr algn="ctr">
              <a:buNone/>
            </a:pPr>
            <a:r>
              <a:rPr lang="pt-BR" sz="2500" dirty="0" smtClean="0"/>
              <a:t>COORDENADOR ESTADUAL:  </a:t>
            </a:r>
            <a:r>
              <a:rPr lang="pt-BR" sz="2500" dirty="0" err="1" smtClean="0"/>
              <a:t>Marcelle</a:t>
            </a:r>
            <a:r>
              <a:rPr lang="pt-BR" sz="2500" dirty="0" smtClean="0"/>
              <a:t> da Silva Coelho Queiroz</a:t>
            </a:r>
          </a:p>
          <a:p>
            <a:pPr algn="ctr">
              <a:buNone/>
            </a:pPr>
            <a:endParaRPr lang="pt-BR" sz="2500" dirty="0"/>
          </a:p>
          <a:p>
            <a:pPr algn="ctr">
              <a:buNone/>
            </a:pPr>
            <a:r>
              <a:rPr lang="pt-BR" sz="2500" dirty="0" smtClean="0"/>
              <a:t> GRUPO DE TRABALHO CEBPM-ES Bibliotecários</a:t>
            </a:r>
          </a:p>
          <a:p>
            <a:pPr>
              <a:buNone/>
            </a:pPr>
            <a:endParaRPr lang="pt-BR" sz="2500" dirty="0" smtClean="0"/>
          </a:p>
          <a:p>
            <a:pPr algn="ctr">
              <a:buNone/>
            </a:pPr>
            <a:r>
              <a:rPr lang="pt-BR" sz="2500" dirty="0" smtClean="0"/>
              <a:t>Ana Maria da Silva Bichara – CRB 6/680 ES </a:t>
            </a:r>
          </a:p>
          <a:p>
            <a:pPr algn="ctr">
              <a:buNone/>
            </a:pPr>
            <a:r>
              <a:rPr lang="pt-BR" sz="2500" dirty="0" smtClean="0"/>
              <a:t>Fernanda </a:t>
            </a:r>
            <a:r>
              <a:rPr lang="pt-BR" sz="2500" dirty="0" err="1" smtClean="0"/>
              <a:t>Samora</a:t>
            </a:r>
            <a:r>
              <a:rPr lang="pt-BR" sz="2500" dirty="0" smtClean="0"/>
              <a:t> Dias Borges – CRB 6/585 ES</a:t>
            </a:r>
          </a:p>
          <a:p>
            <a:pPr algn="ctr">
              <a:buNone/>
            </a:pPr>
            <a:r>
              <a:rPr lang="pt-BR" sz="2500" dirty="0" smtClean="0"/>
              <a:t>Juliana Ferreira de Paula – CRB 6/906 ES </a:t>
            </a:r>
          </a:p>
          <a:p>
            <a:pPr algn="ctr">
              <a:buNone/>
            </a:pPr>
            <a:r>
              <a:rPr lang="pt-BR" sz="2500" dirty="0" err="1" smtClean="0"/>
              <a:t>Júlive</a:t>
            </a:r>
            <a:r>
              <a:rPr lang="pt-BR" sz="2500" dirty="0" smtClean="0"/>
              <a:t> Argentina Santos Serra – CRB 6/819 ES </a:t>
            </a:r>
          </a:p>
          <a:p>
            <a:pPr algn="ctr">
              <a:buNone/>
            </a:pPr>
            <a:r>
              <a:rPr lang="pt-BR" sz="2500" dirty="0" err="1" smtClean="0"/>
              <a:t>Marcelle</a:t>
            </a:r>
            <a:r>
              <a:rPr lang="pt-BR" sz="2500" dirty="0" smtClean="0"/>
              <a:t> da Silva Coelho Queiroz – CRB 6/621 ES</a:t>
            </a:r>
          </a:p>
          <a:p>
            <a:pPr algn="ctr">
              <a:buNone/>
            </a:pPr>
            <a:r>
              <a:rPr lang="pt-BR" sz="2500" dirty="0" err="1" smtClean="0"/>
              <a:t>Welington</a:t>
            </a:r>
            <a:r>
              <a:rPr lang="pt-BR" sz="2500" dirty="0" smtClean="0"/>
              <a:t> Barcellos – CRB 6/902 ES </a:t>
            </a:r>
            <a:endParaRPr lang="pt-BR" sz="2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CC99"/>
                </a:solidFill>
              </a:rPr>
              <a:t>O NOVO CORONAVÍRUS</a:t>
            </a:r>
            <a:endParaRPr lang="pt-BR" b="1" dirty="0">
              <a:solidFill>
                <a:srgbClr val="00CC99"/>
              </a:solidFill>
            </a:endParaRPr>
          </a:p>
        </p:txBody>
      </p:sp>
      <p:pic>
        <p:nvPicPr>
          <p:cNvPr id="4" name="Espaço Reservado para Conteúdo 3" descr="102658721_2993684397413825_2853637416570430951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52" y="1357298"/>
            <a:ext cx="3696527" cy="5234021"/>
          </a:xfrm>
        </p:spPr>
      </p:pic>
      <p:pic>
        <p:nvPicPr>
          <p:cNvPr id="5" name="Imagem 4" descr="103442374_2993684317413833_4599890332783323529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285860"/>
            <a:ext cx="3632606" cy="51435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300" b="1" dirty="0" smtClean="0">
                <a:solidFill>
                  <a:srgbClr val="00CC99"/>
                </a:solidFill>
              </a:rPr>
              <a:t>5 PREPARAÇÃO DA BIBLIOTECA PÚBLICA MUNICIPAL PARA REABERTURA: PLANEJAMENTO COM 11 PASSOS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4" name="Espaço Reservado para Conteúdo 3" descr="106786676_3053643164751281_781363159148324462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600200"/>
            <a:ext cx="6500858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CC99"/>
                </a:solidFill>
              </a:rPr>
              <a:t>PASSO 1: GRUPO DE RISCO </a:t>
            </a:r>
            <a:endParaRPr lang="pt-BR" b="1" dirty="0">
              <a:solidFill>
                <a:srgbClr val="00CC99"/>
              </a:solidFill>
            </a:endParaRPr>
          </a:p>
        </p:txBody>
      </p:sp>
      <p:pic>
        <p:nvPicPr>
          <p:cNvPr id="4" name="Espaço Reservado para Conteúdo 3" descr="116010467_3114893275292936_5499433211777162392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1714488"/>
            <a:ext cx="4311649" cy="431164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CC99"/>
                </a:solidFill>
              </a:rPr>
              <a:t>PASSO 2: ESPAÇO FÍSICO</a:t>
            </a:r>
            <a:endParaRPr lang="pt-BR" b="1" dirty="0">
              <a:solidFill>
                <a:srgbClr val="00CC99"/>
              </a:solidFill>
            </a:endParaRPr>
          </a:p>
        </p:txBody>
      </p:sp>
      <p:pic>
        <p:nvPicPr>
          <p:cNvPr id="4" name="Espaço Reservado para Conteúdo 3" descr="113704550_3129979177117679_1799400348550008037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500174"/>
            <a:ext cx="4097335" cy="4097335"/>
          </a:xfrm>
        </p:spPr>
      </p:pic>
      <p:pic>
        <p:nvPicPr>
          <p:cNvPr id="5" name="Imagem 4" descr="102556469_2993684544080477_4465333127621522851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1285860"/>
            <a:ext cx="3733512" cy="52863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CC99"/>
                </a:solidFill>
              </a:rPr>
              <a:t>PASSO 3: MATERIAL EXPOSITIVO </a:t>
            </a:r>
            <a:endParaRPr lang="pt-BR" b="1" dirty="0">
              <a:solidFill>
                <a:srgbClr val="00CC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CC99"/>
                </a:solidFill>
              </a:rPr>
              <a:t>PASSO 4: EQUIPE PRESENCIAL E NÃO-PRESENCIAL</a:t>
            </a:r>
            <a:endParaRPr lang="pt-BR" b="1" dirty="0">
              <a:solidFill>
                <a:srgbClr val="00CC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1173</Words>
  <Application>Microsoft Office PowerPoint</Application>
  <PresentationFormat>Apresentação na tela (4:3)</PresentationFormat>
  <Paragraphs>49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Slide 1</vt:lpstr>
      <vt:lpstr>Slide 2</vt:lpstr>
      <vt:lpstr>RECOMENDAÇÃO TÉCNICA 001/2020 AÇÕES QUALIFICADAS DE ENFRENTAMENTO AO NOVO COVID-19 PARA A REABERTURA DE BIBLIOTECAS PÚBLICAS MUNICIPAIS LIGADAS AO SISTEMA ESTADUAL DE BIBLIOTECAS PÚBLICAS DO ESPÍRITO SANTO (SEBP-ES) JUNHO DE 2020</vt:lpstr>
      <vt:lpstr>O NOVO CORONAVÍRUS</vt:lpstr>
      <vt:lpstr> 5 PREPARAÇÃO DA BIBLIOTECA PÚBLICA MUNICIPAL PARA REABERTURA: PLANEJAMENTO COM 11 PASSOS </vt:lpstr>
      <vt:lpstr>PASSO 1: GRUPO DE RISCO </vt:lpstr>
      <vt:lpstr>PASSO 2: ESPAÇO FÍSICO</vt:lpstr>
      <vt:lpstr>PASSO 3: MATERIAL EXPOSITIVO </vt:lpstr>
      <vt:lpstr>PASSO 4: EQUIPE PRESENCIAL E NÃO-PRESENCIAL</vt:lpstr>
      <vt:lpstr>PASSO 5: SERVIÇOS OFERTADOS</vt:lpstr>
      <vt:lpstr>PASSO 6: MATERIAL DE UTILIZAÇÃO PARA LIMPEZA</vt:lpstr>
      <vt:lpstr>PASSO 7: EPI’S (EQUIPAMENTOS DE PROTEÇÃO INDIVIDUAL) </vt:lpstr>
      <vt:lpstr>PASSO 8: MEDIDAS DE PROTEÇÃO </vt:lpstr>
      <vt:lpstr>PASSO 9: EXPEDIENTE DA BIBLIOTECA, RECEBIMENTO DO PÚBLICO E RECEBIMENTO DE LIVROS</vt:lpstr>
      <vt:lpstr>PASSO 10: DESINFECÇÃO DA BIBLIOTECA </vt:lpstr>
      <vt:lpstr>PASSO 11: CONDIÇÕES DE REABERTURA DA BIBLIOTECA </vt:lpstr>
      <vt:lpstr>6 REFERÊNCIAS BIBLIOGRÁFICAS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biblioteca03</dc:creator>
  <cp:lastModifiedBy>biblioteca03</cp:lastModifiedBy>
  <cp:revision>12</cp:revision>
  <dcterms:created xsi:type="dcterms:W3CDTF">2020-07-30T12:10:59Z</dcterms:created>
  <dcterms:modified xsi:type="dcterms:W3CDTF">2020-07-30T13:52:43Z</dcterms:modified>
</cp:coreProperties>
</file>